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515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C54A4D-2030-4403-B46C-48B51B0F07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9F3D68A-A675-4D90-ABF0-0D593E42B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85F2A5F-663D-4ED2-8764-2843E68DA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D4BA-2475-4BA0-9660-C7CF898E6A59}" type="datetimeFigureOut">
              <a:rPr lang="en-NL" smtClean="0"/>
              <a:t>08/12/2021</a:t>
            </a:fld>
            <a:endParaRPr lang="en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350275-40A6-4556-BD09-0FA833A36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BA047B-99CC-41B5-8BB6-BEACFC6D6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C914-1D71-4E2B-8B9B-1595FB4E600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202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328E34-9448-45B6-9245-A9565AC7B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6DBA934-0DCC-441E-B022-28873A42D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A699834-2094-43FB-9957-FDF674546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D4BA-2475-4BA0-9660-C7CF898E6A59}" type="datetimeFigureOut">
              <a:rPr lang="en-NL" smtClean="0"/>
              <a:t>08/12/2021</a:t>
            </a:fld>
            <a:endParaRPr lang="en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DEF135B-DF5C-4B55-BD9E-B5092442C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6C5982E-63BA-496E-8E8B-A8C237F8F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C914-1D71-4E2B-8B9B-1595FB4E600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3034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98CB54B-0A72-4B35-995F-23E615205B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84E959F-1AAA-4E3A-9EAC-3E6C8A8753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7072998-5F19-4722-BF3C-7E51C33EC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D4BA-2475-4BA0-9660-C7CF898E6A59}" type="datetimeFigureOut">
              <a:rPr lang="en-NL" smtClean="0"/>
              <a:t>08/12/2021</a:t>
            </a:fld>
            <a:endParaRPr lang="en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9707814-72F2-4102-8FEA-10B82C1D5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46C07A-EB4E-4446-A3C3-C8F11B582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C914-1D71-4E2B-8B9B-1595FB4E600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24357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6FE579-23D2-4A49-BDF8-FE07E56E7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B8A3AB-0B40-4579-A05F-49C44C480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680A04-3921-4E5D-8B77-E9DCDB1E7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D4BA-2475-4BA0-9660-C7CF898E6A59}" type="datetimeFigureOut">
              <a:rPr lang="en-NL" smtClean="0"/>
              <a:t>08/12/2021</a:t>
            </a:fld>
            <a:endParaRPr lang="en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BB53D7-C515-4C9C-8639-BFDA4EA1F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3F9ED9-0EBC-45E2-B474-14D30108E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C914-1D71-4E2B-8B9B-1595FB4E600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51921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D7831F-7D2B-449D-8C14-0C9C79E29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320170D-F93C-43ED-BC18-13542EA75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C51D1F3-DD6A-42FB-81C3-09D759734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D4BA-2475-4BA0-9660-C7CF898E6A59}" type="datetimeFigureOut">
              <a:rPr lang="en-NL" smtClean="0"/>
              <a:t>08/12/2021</a:t>
            </a:fld>
            <a:endParaRPr lang="en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913135E-CC51-48E1-A7FB-9200EE94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D09A3B-001A-474D-8FA4-990EA430E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C914-1D71-4E2B-8B9B-1595FB4E600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01079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00482F-6526-4CE5-897E-064D337D9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370ADA-A1F5-405D-ABEB-6E6F425322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C427C11-E765-49A0-B798-89640AEE65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NL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3EA707C-9E35-4EC4-B9D3-75998DD3D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D4BA-2475-4BA0-9660-C7CF898E6A59}" type="datetimeFigureOut">
              <a:rPr lang="en-NL" smtClean="0"/>
              <a:t>08/12/2021</a:t>
            </a:fld>
            <a:endParaRPr lang="en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4519D23-96D3-4001-B0E9-BA97C6BCF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0468750-D66F-4B61-B161-F0F741AE8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C914-1D71-4E2B-8B9B-1595FB4E600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24388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3478F3-50D4-4035-A342-C1941E5A2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F85765-D318-4F1A-8B8D-7811E1E23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EC521C4-34A6-4CD9-A72F-F9D9F2933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NL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A01B2B4-8AF8-4CCD-8865-90A84D7CEC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325724F-319E-466C-A0FA-528E179FB4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NL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4D794FF-162E-482B-AEFB-DB35D7EF2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D4BA-2475-4BA0-9660-C7CF898E6A59}" type="datetimeFigureOut">
              <a:rPr lang="en-NL" smtClean="0"/>
              <a:t>08/12/2021</a:t>
            </a:fld>
            <a:endParaRPr lang="en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6349242-69C4-4853-B165-19FC39592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B188239-63B5-4995-AED9-329B62A32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C914-1D71-4E2B-8B9B-1595FB4E600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6557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864A2B-6BAC-4E5D-B42F-E32F4E44C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9D2C1F8-825B-4E4A-AD3C-193B5393F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D4BA-2475-4BA0-9660-C7CF898E6A59}" type="datetimeFigureOut">
              <a:rPr lang="en-NL" smtClean="0"/>
              <a:t>08/12/2021</a:t>
            </a:fld>
            <a:endParaRPr lang="en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4244D68-6CC1-418E-A52B-0892E0161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55CB007-840B-4EB8-84B1-AAD2F80C8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C914-1D71-4E2B-8B9B-1595FB4E600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91228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AE5E6D8-155D-4DF2-BFBE-C1FCF005A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D4BA-2475-4BA0-9660-C7CF898E6A59}" type="datetimeFigureOut">
              <a:rPr lang="en-NL" smtClean="0"/>
              <a:t>08/12/2021</a:t>
            </a:fld>
            <a:endParaRPr lang="en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169240A-846B-4BFA-BE0E-083308FFA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7C5166F-7F1B-47A2-8D04-786B60ACC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C914-1D71-4E2B-8B9B-1595FB4E600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2586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8E915A-36FB-4C61-8D4B-8F3D87CD5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03A88A-0894-4B0D-AA34-993F21B69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F52D63A-1324-46B9-A438-9C539FD479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254B69D-2E28-4CF9-91F5-5B5B9A91B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D4BA-2475-4BA0-9660-C7CF898E6A59}" type="datetimeFigureOut">
              <a:rPr lang="en-NL" smtClean="0"/>
              <a:t>08/12/2021</a:t>
            </a:fld>
            <a:endParaRPr lang="en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FFCD0E0-AF1D-4BF8-8327-FC83A5182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67986B1-C64B-4909-ADC0-A8D83C25C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C914-1D71-4E2B-8B9B-1595FB4E600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82951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CB99B6-F025-4EAE-BE79-BFD178797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9FC8583-722A-4890-A31D-FE7ED8D5EE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019D1DA-3FCF-4123-9E63-F43AB542D4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DED57FF-A570-4B9F-B5D9-CF03F7321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D4BA-2475-4BA0-9660-C7CF898E6A59}" type="datetimeFigureOut">
              <a:rPr lang="en-NL" smtClean="0"/>
              <a:t>08/12/2021</a:t>
            </a:fld>
            <a:endParaRPr lang="en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F15E314-1D8F-4F82-BE06-FA0A28F55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D3871FE-F9F9-45BD-BBB2-00439D703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C914-1D71-4E2B-8B9B-1595FB4E600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0353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CF15A41-B67B-4AD6-8CD0-1083B15B5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9C25A0F-550D-4169-A60E-70A499817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95F93C-04E8-4C5A-B237-7B6C6557EF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CD4BA-2475-4BA0-9660-C7CF898E6A59}" type="datetimeFigureOut">
              <a:rPr lang="en-NL" smtClean="0"/>
              <a:t>08/12/2021</a:t>
            </a:fld>
            <a:endParaRPr lang="en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B8BE904-7969-45D3-B15D-BBE371D60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4E9A18-7F4F-49A0-9836-80285E415D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8C914-1D71-4E2B-8B9B-1595FB4E600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95077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2155F68-BCE3-4D64-8D75-7712882E3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4600" y="3981450"/>
            <a:ext cx="7180397" cy="2420900"/>
          </a:xfrm>
          <a:noFill/>
        </p:spPr>
        <p:txBody>
          <a:bodyPr>
            <a:normAutofit/>
          </a:bodyPr>
          <a:lstStyle/>
          <a:p>
            <a:r>
              <a:rPr lang="en-US" sz="3600" b="1" dirty="0" err="1">
                <a:solidFill>
                  <a:srgbClr val="080808"/>
                </a:solidFill>
              </a:rPr>
              <a:t>Betoog</a:t>
            </a:r>
            <a:endParaRPr lang="en-NL" sz="3600" b="1" dirty="0">
              <a:solidFill>
                <a:srgbClr val="080808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9FCE97-2FDA-49D7-B27C-4C69322894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US" sz="3600" dirty="0" err="1">
                <a:solidFill>
                  <a:srgbClr val="080808"/>
                </a:solidFill>
              </a:rPr>
              <a:t>Nederlands</a:t>
            </a:r>
            <a:r>
              <a:rPr lang="en-US" sz="3600" dirty="0">
                <a:solidFill>
                  <a:srgbClr val="080808"/>
                </a:solidFill>
              </a:rPr>
              <a:t> examen</a:t>
            </a:r>
            <a:endParaRPr lang="en-NL" sz="3600" dirty="0">
              <a:solidFill>
                <a:srgbClr val="080808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50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75F2471-BFB3-42F2-AE49-8E0800DC19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4872" y="982272"/>
            <a:ext cx="3388419" cy="456097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Inleiding 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36E0158-F3D0-4270-9ABC-EB042AF27D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1862" y="1719618"/>
            <a:ext cx="5948831" cy="43346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EFFFF"/>
                </a:solidFill>
              </a:rPr>
              <a:t>     	Wie ben </a:t>
            </a:r>
            <a:r>
              <a:rPr lang="en-US" dirty="0" err="1">
                <a:solidFill>
                  <a:srgbClr val="FEFFFF"/>
                </a:solidFill>
              </a:rPr>
              <a:t>ik</a:t>
            </a:r>
            <a:r>
              <a:rPr lang="en-US" dirty="0">
                <a:solidFill>
                  <a:srgbClr val="FEFFFF"/>
                </a:solidFill>
              </a:rPr>
              <a:t>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EFFFF"/>
                </a:solidFill>
              </a:rPr>
              <a:t>     	</a:t>
            </a:r>
            <a:r>
              <a:rPr lang="en-US" dirty="0" err="1">
                <a:solidFill>
                  <a:srgbClr val="FEFFFF"/>
                </a:solidFill>
              </a:rPr>
              <a:t>Welke</a:t>
            </a:r>
            <a:r>
              <a:rPr lang="en-US" dirty="0">
                <a:solidFill>
                  <a:srgbClr val="FEFFFF"/>
                </a:solidFill>
              </a:rPr>
              <a:t> </a:t>
            </a:r>
            <a:r>
              <a:rPr lang="en-US" dirty="0" err="1">
                <a:solidFill>
                  <a:srgbClr val="FEFFFF"/>
                </a:solidFill>
              </a:rPr>
              <a:t>opleiding</a:t>
            </a:r>
            <a:r>
              <a:rPr lang="en-US" dirty="0">
                <a:solidFill>
                  <a:srgbClr val="FEFFFF"/>
                </a:solidFill>
              </a:rPr>
              <a:t>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EFFFF"/>
                </a:solidFill>
              </a:rPr>
              <a:t>     	Wat </a:t>
            </a:r>
            <a:r>
              <a:rPr lang="en-US" dirty="0" err="1">
                <a:solidFill>
                  <a:srgbClr val="FEFFFF"/>
                </a:solidFill>
              </a:rPr>
              <a:t>voor</a:t>
            </a:r>
            <a:r>
              <a:rPr lang="en-US" dirty="0">
                <a:solidFill>
                  <a:srgbClr val="FEFFFF"/>
                </a:solidFill>
              </a:rPr>
              <a:t> stage </a:t>
            </a:r>
          </a:p>
          <a:p>
            <a:pPr algn="l"/>
            <a:r>
              <a:rPr lang="en-US" dirty="0">
                <a:solidFill>
                  <a:srgbClr val="FE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5892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44FFE0-1D98-401C-8E46-0198ABC20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49362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Stelling</a:t>
            </a:r>
            <a:endParaRPr lang="en-NL" dirty="0">
              <a:solidFill>
                <a:schemeClr val="accent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FC1EB88-0B7E-4D07-B80F-4A359CEA0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14613"/>
            <a:ext cx="9144000" cy="2643187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 err="1"/>
              <a:t>Pedofielen</a:t>
            </a:r>
            <a:r>
              <a:rPr lang="en-US" b="1" u="sng" dirty="0"/>
              <a:t> </a:t>
            </a:r>
            <a:r>
              <a:rPr lang="en-US" b="1" u="sng" dirty="0" err="1"/>
              <a:t>zijn</a:t>
            </a:r>
            <a:r>
              <a:rPr lang="en-US" b="1" u="sng" dirty="0"/>
              <a:t> </a:t>
            </a:r>
            <a:r>
              <a:rPr lang="en-US" b="1" u="sng" dirty="0" err="1"/>
              <a:t>altijd</a:t>
            </a:r>
            <a:r>
              <a:rPr lang="en-US" b="1" u="sng" dirty="0"/>
              <a:t> </a:t>
            </a:r>
            <a:r>
              <a:rPr lang="en-US" b="1" u="sng" dirty="0" err="1"/>
              <a:t>daders</a:t>
            </a:r>
            <a:r>
              <a:rPr lang="en-US" b="1" u="sng" dirty="0"/>
              <a:t>. </a:t>
            </a:r>
          </a:p>
          <a:p>
            <a:endParaRPr lang="en-US" sz="18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seksueel aangetrokken voelen tot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prepuberale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kinderen</a:t>
            </a:r>
          </a:p>
          <a:p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Pedofilie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kindermisbruik</a:t>
            </a:r>
            <a:endParaRPr lang="en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2000" u="sng" dirty="0"/>
          </a:p>
          <a:p>
            <a:r>
              <a:rPr lang="nl-NL" sz="2000" u="sng" dirty="0"/>
              <a:t>Waarom dit onderwerp ?</a:t>
            </a:r>
            <a:endParaRPr lang="nl-NL" u="sng" dirty="0"/>
          </a:p>
          <a:p>
            <a:r>
              <a:rPr lang="nl-NL" sz="1600" dirty="0"/>
              <a:t>Geïnteresseerd door verhaal van mijn ouders.   </a:t>
            </a:r>
          </a:p>
          <a:p>
            <a:r>
              <a:rPr lang="nl-NL" sz="1600" dirty="0"/>
              <a:t>     Veel verschillende meningen gehoord van anderen. </a:t>
            </a:r>
          </a:p>
          <a:p>
            <a:endParaRPr lang="en-NL" u="sng" dirty="0"/>
          </a:p>
        </p:txBody>
      </p:sp>
    </p:spTree>
    <p:extLst>
      <p:ext uri="{BB962C8B-B14F-4D97-AF65-F5344CB8AC3E}">
        <p14:creationId xmlns:p14="http://schemas.microsoft.com/office/powerpoint/2010/main" val="2496799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2C26BF-4509-47B8-B4FB-259E186EDD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1966" y="1099931"/>
            <a:ext cx="9144000" cy="1310101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</a:rPr>
              <a:t>Standpunt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endParaRPr lang="en-NL" dirty="0">
              <a:solidFill>
                <a:schemeClr val="accent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92432A8-294F-4B50-9498-489835EC5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1966" y="2926177"/>
            <a:ext cx="9144000" cy="1655762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altijd</a:t>
            </a:r>
            <a:r>
              <a:rPr lang="en-US" dirty="0"/>
              <a:t> de </a:t>
            </a:r>
            <a:r>
              <a:rPr lang="en-US" dirty="0" err="1"/>
              <a:t>dader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/>
              <a:t>Slachtoffer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/>
              <a:t>Geaardheid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80950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FE2F2-C735-4AD1-89B8-44DB02922A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4817" y="1109869"/>
            <a:ext cx="8322365" cy="980661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</a:rPr>
              <a:t>Argumenten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voor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endParaRPr lang="en-NL" dirty="0">
              <a:solidFill>
                <a:schemeClr val="accent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BDD14AD-CF84-41E7-92C9-6E1240D4F3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67877" y="2835966"/>
            <a:ext cx="6056243" cy="291216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/>
              <a:t>Bewust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gevoel</a:t>
            </a:r>
            <a:r>
              <a:rPr lang="en-US" dirty="0"/>
              <a:t> tot </a:t>
            </a:r>
            <a:r>
              <a:rPr lang="en-US" dirty="0" err="1"/>
              <a:t>daad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/>
              <a:t>Hulp</a:t>
            </a:r>
            <a:r>
              <a:rPr lang="en-US" dirty="0"/>
              <a:t> 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664791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18F474-516F-425D-AAD2-A42EE862A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9109"/>
            <a:ext cx="9144000" cy="942181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</a:rPr>
              <a:t>Argumenten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tegen</a:t>
            </a:r>
            <a:endParaRPr lang="en-NL" dirty="0">
              <a:solidFill>
                <a:schemeClr val="accent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BEE43F9-E452-4BB4-BEC6-76A3E63670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30905"/>
            <a:ext cx="9144000" cy="262689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/>
              <a:t>Kinderverkrachters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Vies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gedachte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hulp</a:t>
            </a:r>
            <a:r>
              <a:rPr lang="en-US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In het </a:t>
            </a:r>
            <a:r>
              <a:rPr lang="en-US" dirty="0" err="1"/>
              <a:t>geheim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841422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61C1C3-0D96-45D1-8E00-2056A542D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98285"/>
            <a:ext cx="9144000" cy="1289277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</a:rPr>
              <a:t>Weerlegging</a:t>
            </a:r>
            <a:endParaRPr lang="en-NL" dirty="0">
              <a:solidFill>
                <a:schemeClr val="accent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2806574-A64E-4EF4-86E3-49797A027B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80343"/>
            <a:ext cx="9144000" cy="2877457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/>
              <a:t>Moeilijk</a:t>
            </a:r>
            <a:r>
              <a:rPr lang="en-US" dirty="0"/>
              <a:t> </a:t>
            </a:r>
            <a:r>
              <a:rPr lang="en-US" dirty="0" err="1"/>
              <a:t>onderdrukken</a:t>
            </a:r>
            <a:r>
              <a:rPr lang="en-US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dwingen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/>
              <a:t>Kindermisbruik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/>
              <a:t>Strafbaar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37319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8BB008-1303-4A63-92F1-4FC76C4EE9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2400" y="896256"/>
            <a:ext cx="9144000" cy="1655763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chemeClr val="accent1"/>
                </a:solidFill>
              </a:rPr>
              <a:t>Advies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verwachting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voorspelling</a:t>
            </a:r>
            <a:endParaRPr lang="en-NL" dirty="0">
              <a:solidFill>
                <a:schemeClr val="accent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3ADCBE5-8FFA-4E68-851E-2362125994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519239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/>
              <a:t>Bespreekbaarder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/>
              <a:t>Taboe</a:t>
            </a:r>
            <a:r>
              <a:rPr lang="en-US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/>
              <a:t>Anoniem</a:t>
            </a:r>
            <a:r>
              <a:rPr lang="en-US" dirty="0"/>
              <a:t> </a:t>
            </a:r>
            <a:r>
              <a:rPr lang="en-US" dirty="0" err="1"/>
              <a:t>uiten</a:t>
            </a:r>
            <a:r>
              <a:rPr lang="en-US" dirty="0"/>
              <a:t> </a:t>
            </a:r>
            <a:r>
              <a:rPr lang="en-US" dirty="0" err="1"/>
              <a:t>hulpverleners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80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34FECF-4C16-41F2-873A-8C60F20440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11667"/>
            <a:ext cx="9144000" cy="1042534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</a:rPr>
              <a:t>Conclusie</a:t>
            </a:r>
            <a:endParaRPr lang="en-NL" dirty="0">
              <a:solidFill>
                <a:schemeClr val="accent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6865AEF-DFF4-463B-8FB7-852772D65A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20533"/>
            <a:ext cx="9144000" cy="32258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Groot </a:t>
            </a:r>
            <a:r>
              <a:rPr lang="en-US" dirty="0" err="1"/>
              <a:t>verschil</a:t>
            </a:r>
            <a:r>
              <a:rPr lang="en-US" dirty="0"/>
              <a:t> </a:t>
            </a:r>
            <a:r>
              <a:rPr lang="en-US" dirty="0" err="1"/>
              <a:t>misbruik</a:t>
            </a:r>
            <a:r>
              <a:rPr lang="en-US" dirty="0"/>
              <a:t>, </a:t>
            </a:r>
            <a:r>
              <a:rPr lang="en-US" dirty="0" err="1"/>
              <a:t>pedofillie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/>
              <a:t>Vooroordeel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Meer </a:t>
            </a:r>
            <a:r>
              <a:rPr lang="en-US" dirty="0" err="1"/>
              <a:t>hulp</a:t>
            </a:r>
            <a:r>
              <a:rPr lang="en-US" dirty="0"/>
              <a:t> minder </a:t>
            </a:r>
            <a:r>
              <a:rPr lang="en-US" dirty="0" err="1"/>
              <a:t>kindermisbruik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73488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114</Words>
  <Application>Microsoft Office PowerPoint</Application>
  <PresentationFormat>Breedbeeld</PresentationFormat>
  <Paragraphs>42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Kantoorthema</vt:lpstr>
      <vt:lpstr>Nederlands examen</vt:lpstr>
      <vt:lpstr>Inleiding </vt:lpstr>
      <vt:lpstr>Stelling</vt:lpstr>
      <vt:lpstr>Standpunt </vt:lpstr>
      <vt:lpstr>Argumenten voor </vt:lpstr>
      <vt:lpstr>Argumenten tegen</vt:lpstr>
      <vt:lpstr>Weerlegging</vt:lpstr>
      <vt:lpstr>Advies, verwachting, voorspelling</vt:lpstr>
      <vt:lpstr>Conclusie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Inleiding </dc:title>
  <dc:creator>norte de vries</dc:creator>
  <cp:lastModifiedBy>norte de vries</cp:lastModifiedBy>
  <cp:revision>8</cp:revision>
  <dcterms:created xsi:type="dcterms:W3CDTF">2021-12-07T12:29:16Z</dcterms:created>
  <dcterms:modified xsi:type="dcterms:W3CDTF">2021-12-08T18:41:16Z</dcterms:modified>
</cp:coreProperties>
</file>